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5" r:id="rId18"/>
    <p:sldId id="265" r:id="rId19"/>
    <p:sldId id="277" r:id="rId20"/>
    <p:sldId id="276"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77"/>
      <p:regular r:id="rId27"/>
      <p:bold r:id="rId28"/>
      <p:italic r:id="rId29"/>
      <p:boldItalic r:id="rId30"/>
    </p:embeddedFont>
    <p:embeddedFont>
      <p:font typeface="Segoe UI" panose="020B050204020402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144" d="100"/>
          <a:sy n="144"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8287394E-3698-4EB3-B088-7436527A9875}" type="presOf" srcId="{EFE71584-BD68-41D5-ACD0-05DA8B5AED5E}" destId="{1EFB7779-96A9-49EF-8588-888A6B6E4386}" srcOrd="0"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EFE2A66F-04C4-4162-9D66-F4EFE30F105A}" type="presOf" srcId="{8F5F0091-999F-4734-B457-5032BF97D089}" destId="{E76AFB1A-64C7-4602-89A6-8B86F19733AB}" srcOrd="1" destOrd="0"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F4D356F-57A0-43D5-B524-96FAAAA6CE96}" srcId="{FFC214CA-EDAD-46C3-970A-D2821ED39634}" destId="{7C342E3D-8281-402B-9304-4907050C7DB4}" srcOrd="0" destOrd="0" parTransId="{E55AB137-ECED-41D4-9A72-D8C19851B4C5}" sibTransId="{3582DEEB-4364-410E-AA37-ABDD94AD8758}"/>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BDDC4593-63E2-473A-BCED-3447A65339C6}" type="presOf" srcId="{7316B9C0-E807-4142-96E8-5A5F3F904DB9}" destId="{24420D1C-1401-4A8F-A891-6F14EA0DDCD8}" srcOrd="0" destOrd="1"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50" dirty="0">
                <a:hlinkClick r:id="rId2"/>
              </a:rPr>
              <a:t>https://stackify.com/azure-sql-database-vs-warehouse/</a:t>
            </a:r>
            <a:endParaRPr lang="en-US" sz="105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3442919193"/>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507988024"/>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513</TotalTime>
  <Words>1175</Words>
  <Application>Microsoft Macintosh PowerPoint</Application>
  <PresentationFormat>On-screen Show (16:9)</PresentationFormat>
  <Paragraphs>190</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Raleway</vt:lpstr>
      <vt:lpstr>Lato</vt:lpstr>
      <vt:lpstr>Segoe UI</vt:lpstr>
      <vt:lpstr>Arial</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64</cp:revision>
  <dcterms:created xsi:type="dcterms:W3CDTF">2019-01-02T02:35:54Z</dcterms:created>
  <dcterms:modified xsi:type="dcterms:W3CDTF">2019-08-25T04:21:02Z</dcterms:modified>
</cp:coreProperties>
</file>